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4" r:id="rId3"/>
    <p:sldId id="277" r:id="rId4"/>
    <p:sldId id="272" r:id="rId5"/>
    <p:sldId id="273" r:id="rId6"/>
    <p:sldId id="270" r:id="rId7"/>
    <p:sldId id="278" r:id="rId8"/>
    <p:sldId id="276" r:id="rId9"/>
    <p:sldId id="274" r:id="rId10"/>
    <p:sldId id="279" r:id="rId11"/>
    <p:sldId id="269" r:id="rId12"/>
    <p:sldId id="271" r:id="rId13"/>
    <p:sldId id="267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winkl" panose="020B060402020202020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9FD9"/>
    <a:srgbClr val="F6822A"/>
    <a:srgbClr val="F1C656"/>
    <a:srgbClr val="009F90"/>
    <a:srgbClr val="6FC9C7"/>
    <a:srgbClr val="18A0DB"/>
    <a:srgbClr val="DE1E5A"/>
    <a:srgbClr val="BC0105"/>
    <a:srgbClr val="4DB1E3"/>
    <a:srgbClr val="80C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886" y="72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resources/communication-and-interaction-aln-english-medium-schools-cymru-wales/autism-spectrum-disorders-communication-and-interaction-aln-english-medium-schools-cymru-wales/social-situations-autism-spectrum-disorders-communication-and-interaction-aln-english-medium-schools-cymru-wale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4"/>
          </p:cNvPr>
          <p:cNvSpPr/>
          <p:nvPr userDrawn="1"/>
        </p:nvSpPr>
        <p:spPr>
          <a:xfrm>
            <a:off x="3949831" y="3007151"/>
            <a:ext cx="1310326" cy="904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What Should I Do?</a:t>
            </a:r>
          </a:p>
        </p:txBody>
      </p:sp>
      <p:sp>
        <p:nvSpPr>
          <p:cNvPr id="16" name="Oval 15">
            <a:hlinkClick r:id="rId2" action="ppaction://hlinksldjump"/>
          </p:cNvPr>
          <p:cNvSpPr/>
          <p:nvPr/>
        </p:nvSpPr>
        <p:spPr>
          <a:xfrm>
            <a:off x="874570" y="1868227"/>
            <a:ext cx="3505799" cy="35057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3E9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4490884" y="2955077"/>
            <a:ext cx="23583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At school, I remember to keep my hands to myself.</a:t>
            </a:r>
          </a:p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16" y="2341284"/>
            <a:ext cx="1646749" cy="2329354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52" y="1990971"/>
            <a:ext cx="1630488" cy="313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593768" y="4024573"/>
            <a:ext cx="1911549" cy="129837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dirty="0"/>
              <a:t>hold something soft</a:t>
            </a:r>
          </a:p>
        </p:txBody>
      </p:sp>
      <p:sp>
        <p:nvSpPr>
          <p:cNvPr id="11" name="Oval 10"/>
          <p:cNvSpPr/>
          <p:nvPr/>
        </p:nvSpPr>
        <p:spPr>
          <a:xfrm>
            <a:off x="5593768" y="1904788"/>
            <a:ext cx="1736659" cy="129837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dirty="0"/>
              <a:t>play with a fidget toy</a:t>
            </a:r>
          </a:p>
        </p:txBody>
      </p:sp>
      <p:sp>
        <p:nvSpPr>
          <p:cNvPr id="10" name="Oval 9"/>
          <p:cNvSpPr/>
          <p:nvPr/>
        </p:nvSpPr>
        <p:spPr>
          <a:xfrm>
            <a:off x="1572878" y="3959698"/>
            <a:ext cx="1399391" cy="12983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dirty="0"/>
              <a:t>cross my arms</a:t>
            </a:r>
          </a:p>
        </p:txBody>
      </p:sp>
      <p:sp>
        <p:nvSpPr>
          <p:cNvPr id="9" name="Oval 8"/>
          <p:cNvSpPr/>
          <p:nvPr/>
        </p:nvSpPr>
        <p:spPr>
          <a:xfrm>
            <a:off x="2144326" y="1874955"/>
            <a:ext cx="1655887" cy="12983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dirty="0"/>
              <a:t>put my hands on my knees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What Can I Do?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2497" y="2150470"/>
            <a:ext cx="120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 can: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7511" y="5712115"/>
            <a:ext cx="7698977" cy="4086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My teacher will help me. I will make my friends and teachers happy.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5976" y="1288535"/>
            <a:ext cx="699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rule is NO. At school, I remember to keep my hands to myself.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02" y="1684806"/>
            <a:ext cx="1244312" cy="1660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16" y="3323345"/>
            <a:ext cx="1434442" cy="2077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90"/>
          <a:stretch/>
        </p:blipFill>
        <p:spPr>
          <a:xfrm>
            <a:off x="7066204" y="1642213"/>
            <a:ext cx="1124779" cy="2342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14" y="3010307"/>
            <a:ext cx="873665" cy="23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9" grpId="0" animBg="1"/>
      <p:bldP spid="3" grpId="0"/>
      <p:bldP spid="4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650" y="1473201"/>
            <a:ext cx="7632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rule is </a:t>
            </a:r>
            <a:r>
              <a:rPr lang="en-GB" u="sng" dirty="0"/>
              <a:t>NO</a:t>
            </a:r>
            <a:r>
              <a:rPr lang="en-GB" dirty="0"/>
              <a:t>. At school, I do not touch my friends or teachers.</a:t>
            </a:r>
          </a:p>
          <a:p>
            <a:endParaRPr lang="en-GB" dirty="0"/>
          </a:p>
          <a:p>
            <a:r>
              <a:rPr lang="en-GB" dirty="0"/>
              <a:t>I will try to remember to keep my hands to myself.</a:t>
            </a:r>
          </a:p>
          <a:p>
            <a:endParaRPr lang="en-GB" dirty="0"/>
          </a:p>
          <a:p>
            <a:r>
              <a:rPr lang="en-GB" dirty="0"/>
              <a:t>I will try to do something else instead of touching</a:t>
            </a:r>
          </a:p>
          <a:p>
            <a:r>
              <a:rPr lang="en-GB" dirty="0"/>
              <a:t>other people.</a:t>
            </a:r>
          </a:p>
          <a:p>
            <a:endParaRPr lang="en-GB" dirty="0"/>
          </a:p>
          <a:p>
            <a:r>
              <a:rPr lang="en-GB" dirty="0"/>
              <a:t>My teacher will help me with this.</a:t>
            </a:r>
          </a:p>
          <a:p>
            <a:endParaRPr lang="en-GB" dirty="0"/>
          </a:p>
          <a:p>
            <a:r>
              <a:rPr lang="en-GB" dirty="0"/>
              <a:t>My friends will feel happy and we </a:t>
            </a:r>
          </a:p>
          <a:p>
            <a:r>
              <a:rPr lang="en-GB" dirty="0"/>
              <a:t>can all play together.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54019" y="4525656"/>
            <a:ext cx="1573482" cy="1573482"/>
            <a:chOff x="6814868" y="1473201"/>
            <a:chExt cx="1573482" cy="1573482"/>
          </a:xfrm>
        </p:grpSpPr>
        <p:sp>
          <p:nvSpPr>
            <p:cNvPr id="6" name="Oval 5"/>
            <p:cNvSpPr/>
            <p:nvPr/>
          </p:nvSpPr>
          <p:spPr>
            <a:xfrm>
              <a:off x="6814868" y="1473201"/>
              <a:ext cx="1573482" cy="15734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E9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542" y="1613875"/>
              <a:ext cx="1292134" cy="1292134"/>
            </a:xfrm>
            <a:prstGeom prst="rect">
              <a:avLst/>
            </a:prstGeom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latin typeface="+mn-lt"/>
              </a:rPr>
              <a:t>Keeping My Hands to Myself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34" y="3187357"/>
            <a:ext cx="3766106" cy="29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Keeping My Hands to Myself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82400" y="4431862"/>
            <a:ext cx="6041656" cy="1573482"/>
            <a:chOff x="755650" y="4519343"/>
            <a:chExt cx="6041656" cy="1573482"/>
          </a:xfrm>
        </p:grpSpPr>
        <p:sp>
          <p:nvSpPr>
            <p:cNvPr id="16" name="Rounded Rectangle 15"/>
            <p:cNvSpPr/>
            <p:nvPr/>
          </p:nvSpPr>
          <p:spPr>
            <a:xfrm>
              <a:off x="1542391" y="4930653"/>
              <a:ext cx="5254915" cy="740019"/>
            </a:xfrm>
            <a:prstGeom prst="roundRect">
              <a:avLst/>
            </a:prstGeom>
            <a:solidFill>
              <a:srgbClr val="3E9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8000" rIns="720000"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My family hug me if I am sad or hurt.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755650" y="4519343"/>
              <a:ext cx="1573482" cy="15734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E9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01" y="4638731"/>
              <a:ext cx="940179" cy="132386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78411" y="2822561"/>
            <a:ext cx="6605088" cy="1579323"/>
            <a:chOff x="1263730" y="3007265"/>
            <a:chExt cx="6605088" cy="1579323"/>
          </a:xfrm>
        </p:grpSpPr>
        <p:grpSp>
          <p:nvGrpSpPr>
            <p:cNvPr id="7" name="Group 6"/>
            <p:cNvGrpSpPr/>
            <p:nvPr/>
          </p:nvGrpSpPr>
          <p:grpSpPr>
            <a:xfrm>
              <a:off x="1263730" y="3007265"/>
              <a:ext cx="6605088" cy="1573482"/>
              <a:chOff x="1765519" y="3015417"/>
              <a:chExt cx="6605088" cy="1573482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802514" y="3462344"/>
                <a:ext cx="5568093" cy="735120"/>
              </a:xfrm>
              <a:prstGeom prst="roundRect">
                <a:avLst/>
              </a:prstGeom>
              <a:solidFill>
                <a:srgbClr val="3E9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tlCol="0" anchor="ctr"/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My family hug me to show they care and love me.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765519" y="3015417"/>
                <a:ext cx="1573482" cy="157348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E9F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5519" y="3015417"/>
                <a:ext cx="1573481" cy="1571171"/>
              </a:xfrm>
              <a:prstGeom prst="ellipse">
                <a:avLst/>
              </a:prstGeom>
            </p:spPr>
          </p:pic>
        </p:grpSp>
        <p:sp>
          <p:nvSpPr>
            <p:cNvPr id="2" name="Oval 1"/>
            <p:cNvSpPr/>
            <p:nvPr/>
          </p:nvSpPr>
          <p:spPr>
            <a:xfrm>
              <a:off x="1263730" y="3011244"/>
              <a:ext cx="1578935" cy="1575344"/>
            </a:xfrm>
            <a:prstGeom prst="ellipse">
              <a:avLst/>
            </a:prstGeom>
            <a:noFill/>
            <a:ln w="19050">
              <a:solidFill>
                <a:srgbClr val="3E9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10656" y="1448382"/>
            <a:ext cx="4260222" cy="1573482"/>
            <a:chOff x="755650" y="1338599"/>
            <a:chExt cx="4260222" cy="1573482"/>
          </a:xfrm>
        </p:grpSpPr>
        <p:grpSp>
          <p:nvGrpSpPr>
            <p:cNvPr id="6" name="Group 5"/>
            <p:cNvGrpSpPr/>
            <p:nvPr/>
          </p:nvGrpSpPr>
          <p:grpSpPr>
            <a:xfrm>
              <a:off x="755650" y="1338599"/>
              <a:ext cx="4260222" cy="1573482"/>
              <a:chOff x="755650" y="1336718"/>
              <a:chExt cx="4260222" cy="157348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812229" y="1736546"/>
                <a:ext cx="3203643" cy="739179"/>
              </a:xfrm>
              <a:prstGeom prst="roundRect">
                <a:avLst/>
              </a:prstGeom>
              <a:solidFill>
                <a:srgbClr val="3E9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48000"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Hugs can feel good. 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55650" y="1336718"/>
                <a:ext cx="1573482" cy="157348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E9F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127" y="1551902"/>
              <a:ext cx="986528" cy="1200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Keeping My Hands to Myself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5650" y="1473201"/>
            <a:ext cx="7632701" cy="1573482"/>
            <a:chOff x="755650" y="1473201"/>
            <a:chExt cx="7632701" cy="1573482"/>
          </a:xfrm>
        </p:grpSpPr>
        <p:sp>
          <p:nvSpPr>
            <p:cNvPr id="12" name="Rounded Rectangle 11"/>
            <p:cNvSpPr/>
            <p:nvPr/>
          </p:nvSpPr>
          <p:spPr>
            <a:xfrm>
              <a:off x="1863307" y="1604273"/>
              <a:ext cx="6525044" cy="739179"/>
            </a:xfrm>
            <a:prstGeom prst="roundRect">
              <a:avLst/>
            </a:prstGeom>
            <a:solidFill>
              <a:srgbClr val="3E9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00" rtlCol="0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Is it OK to hug or touch anyone I want to?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55650" y="1473201"/>
              <a:ext cx="1573482" cy="15734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E9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409" y="1604273"/>
              <a:ext cx="607898" cy="130243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765519" y="3015417"/>
            <a:ext cx="6622831" cy="1573482"/>
            <a:chOff x="1765519" y="3015417"/>
            <a:chExt cx="6622831" cy="1573482"/>
          </a:xfrm>
        </p:grpSpPr>
        <p:sp>
          <p:nvSpPr>
            <p:cNvPr id="11" name="Rounded Rectangle 10"/>
            <p:cNvSpPr/>
            <p:nvPr/>
          </p:nvSpPr>
          <p:spPr>
            <a:xfrm>
              <a:off x="2820257" y="3449750"/>
              <a:ext cx="5568093" cy="980662"/>
            </a:xfrm>
            <a:prstGeom prst="roundRect">
              <a:avLst/>
            </a:prstGeom>
            <a:solidFill>
              <a:srgbClr val="3E9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No - they might not like this. Some people don’t like hugging. 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This doesn’t mean they don’t like me.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765519" y="3015417"/>
              <a:ext cx="1573482" cy="15734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E9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856" y="3155397"/>
              <a:ext cx="482808" cy="130243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755650" y="4457827"/>
            <a:ext cx="7632700" cy="1636955"/>
            <a:chOff x="755650" y="4457827"/>
            <a:chExt cx="7632700" cy="1636955"/>
          </a:xfrm>
        </p:grpSpPr>
        <p:sp>
          <p:nvSpPr>
            <p:cNvPr id="16" name="Rounded Rectangle 15"/>
            <p:cNvSpPr/>
            <p:nvPr/>
          </p:nvSpPr>
          <p:spPr>
            <a:xfrm>
              <a:off x="1466491" y="5300663"/>
              <a:ext cx="6921859" cy="740019"/>
            </a:xfrm>
            <a:prstGeom prst="roundRect">
              <a:avLst/>
            </a:prstGeom>
            <a:solidFill>
              <a:srgbClr val="3E9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8000" rIns="720000" rtlCol="0" anchor="ctr"/>
            <a:lstStyle/>
            <a:p>
              <a:r>
                <a:rPr lang="en-GB" dirty="0">
                  <a:solidFill>
                    <a:schemeClr val="bg1"/>
                  </a:solidFill>
                </a:rPr>
                <a:t>I never hug strangers. I never hug people at school.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755650" y="4519343"/>
              <a:ext cx="1573482" cy="15734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E9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50"/>
            <a:stretch/>
          </p:blipFill>
          <p:spPr>
            <a:xfrm>
              <a:off x="764788" y="4457827"/>
              <a:ext cx="1555206" cy="1636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15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Can I Touch?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0885" y="1319754"/>
            <a:ext cx="4364040" cy="13280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My parent or carer came to collect me from school.</a:t>
            </a:r>
          </a:p>
          <a:p>
            <a:pPr algn="ctr"/>
            <a:r>
              <a:rPr lang="en-GB" dirty="0"/>
              <a:t>I was happy to see them. I gave them a hug to show my love and happiness.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90875" y="3075910"/>
            <a:ext cx="5192710" cy="13280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 went to the park with my family. I fell over and I felt sad. I put my hand out to my parent. They pulled me up and gave me a cuddle. I cried and felt better.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360" y="4832066"/>
            <a:ext cx="4594964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 tried my best at school. My teachers were really happy with me. My friend gave me a high five and smiled. I was happy and proud.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5" y="2896682"/>
            <a:ext cx="1264084" cy="17880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97" y="4403933"/>
            <a:ext cx="1246032" cy="17625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96" y="1090879"/>
            <a:ext cx="1204798" cy="1704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87" y="1327438"/>
            <a:ext cx="1382713" cy="13203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22" y="3148683"/>
            <a:ext cx="1499312" cy="15360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45" y="4684754"/>
            <a:ext cx="1527051" cy="139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Can I Touch?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0884" y="1398282"/>
            <a:ext cx="4545016" cy="16344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Somebody came to my school to look around. I didn’t know them. They said, ‘Hello.’ I smiled and said, ‘Hello.’ The rule is NO. I did not touch them. I did not hug them.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1412" y="3366475"/>
            <a:ext cx="4182172" cy="13280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 went shopping. I saw a teacher. I waved at them and I said, </a:t>
            </a:r>
            <a:r>
              <a:rPr lang="en-GB"/>
              <a:t>‘Hello.’ </a:t>
            </a:r>
            <a:r>
              <a:rPr lang="en-GB" dirty="0"/>
              <a:t>The rule is NO. I did not touch them. I did not hug them.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765" y="4891646"/>
            <a:ext cx="3821470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Somebody took my pen. I felt cross. I wanted to push them. The rule is NO. I told a teacher. I did not push them.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93" y="1806902"/>
            <a:ext cx="685759" cy="682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44" y="3620774"/>
            <a:ext cx="685759" cy="68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241" y="5214222"/>
            <a:ext cx="685759" cy="682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009">
            <a:off x="4600464" y="5021866"/>
            <a:ext cx="2677565" cy="83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4"/>
          <a:stretch/>
        </p:blipFill>
        <p:spPr>
          <a:xfrm>
            <a:off x="6525512" y="1323002"/>
            <a:ext cx="1618436" cy="1650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13" y="3063718"/>
            <a:ext cx="852605" cy="17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478894"/>
            <a:ext cx="8220075" cy="1418917"/>
          </a:xfrm>
        </p:spPr>
        <p:txBody>
          <a:bodyPr/>
          <a:lstStyle/>
          <a:p>
            <a:pPr algn="ctr"/>
            <a:r>
              <a:rPr lang="en-GB" sz="3200" dirty="0">
                <a:latin typeface="+mn-lt"/>
              </a:rPr>
              <a:t>What Happens If I Touch Others?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650" y="1897811"/>
            <a:ext cx="7632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I touch others, I might annoy and upset them.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This might make my teachers or</a:t>
            </a:r>
          </a:p>
          <a:p>
            <a:pPr algn="ctr"/>
            <a:r>
              <a:rPr lang="en-GB" dirty="0"/>
              <a:t>friends feel sad.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 might get into trouble.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How would you feel if your friend</a:t>
            </a:r>
          </a:p>
          <a:p>
            <a:pPr algn="ctr"/>
            <a:r>
              <a:rPr lang="en-GB" b="1" dirty="0"/>
              <a:t>touched you but you did not like it?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98" y="4764182"/>
            <a:ext cx="1112873" cy="1108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60" y="4483134"/>
            <a:ext cx="2357520" cy="1932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65"/>
          <a:stretch/>
        </p:blipFill>
        <p:spPr>
          <a:xfrm flipH="1">
            <a:off x="899652" y="4160887"/>
            <a:ext cx="1831492" cy="22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4962" y="1628828"/>
            <a:ext cx="2844800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 want to hug my friend but my friend said, ‘No.’ Is it OK to hug them?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944" y="3201465"/>
            <a:ext cx="3224117" cy="13280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My teacher has a soft jumper on and I want to stroke it. Is it OK to touch it?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0885" y="5007124"/>
            <a:ext cx="2662105" cy="10215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 am in a shop. I want to hug a stranger. Is it OK to hug them?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4" y="1819461"/>
            <a:ext cx="685759" cy="682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97" y="1160542"/>
            <a:ext cx="1345582" cy="1903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55" y="3621554"/>
            <a:ext cx="685759" cy="682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37" y="2980212"/>
            <a:ext cx="1258857" cy="1780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56" y="5205631"/>
            <a:ext cx="685759" cy="682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26" y="4643800"/>
            <a:ext cx="1295676" cy="18327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22" y="2113790"/>
            <a:ext cx="935434" cy="646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24" y="1714608"/>
            <a:ext cx="957940" cy="9154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55" y="3904097"/>
            <a:ext cx="945203" cy="6535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49" y="5573081"/>
            <a:ext cx="996474" cy="6889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76" y="3573819"/>
            <a:ext cx="1000020" cy="9556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76" y="5228623"/>
            <a:ext cx="1000020" cy="955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16"/>
          <a:stretch/>
        </p:blipFill>
        <p:spPr>
          <a:xfrm>
            <a:off x="3919125" y="1314133"/>
            <a:ext cx="1379084" cy="1533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83" y="3217980"/>
            <a:ext cx="2131136" cy="14168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71" y="4772433"/>
            <a:ext cx="2239125" cy="15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650" y="1473201"/>
            <a:ext cx="2770700" cy="16344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 tripped and hurt my knee. I feel sad. My parent wants to give me a hug. Is it OK to hug them?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6300" y="3261568"/>
            <a:ext cx="3697285" cy="13280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My friend is happy. They won a game. They put their hand up to give a high-five. Is it OK to touch their hand and give a high-five?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0885" y="4876097"/>
            <a:ext cx="3840165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My teacher is pleased with me. I can have a certificate. I want to touch the certificate. Is it OK to touch it?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52" y="1629261"/>
            <a:ext cx="685759" cy="682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48" y="1087112"/>
            <a:ext cx="1276276" cy="1805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54" y="3668856"/>
            <a:ext cx="685759" cy="682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7" y="2936620"/>
            <a:ext cx="1433698" cy="2027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31" y="5224399"/>
            <a:ext cx="685759" cy="682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90" y="4589591"/>
            <a:ext cx="1438179" cy="2034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86" y="1507747"/>
            <a:ext cx="1008784" cy="964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2" y="3544241"/>
            <a:ext cx="1008784" cy="9640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25" y="5124734"/>
            <a:ext cx="1008784" cy="964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721" y="4163906"/>
            <a:ext cx="753148" cy="520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37" y="2030072"/>
            <a:ext cx="753148" cy="5207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23" y="5646894"/>
            <a:ext cx="753148" cy="5207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95" y="1268261"/>
            <a:ext cx="950428" cy="1864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5"/>
          <a:stretch/>
        </p:blipFill>
        <p:spPr>
          <a:xfrm>
            <a:off x="3207688" y="3216579"/>
            <a:ext cx="1402974" cy="14680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1"/>
          <a:stretch/>
        </p:blipFill>
        <p:spPr>
          <a:xfrm>
            <a:off x="4926616" y="4773721"/>
            <a:ext cx="1383517" cy="15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n-lt"/>
              </a:rPr>
              <a:t>What Should I Do?</a:t>
            </a:r>
          </a:p>
        </p:txBody>
      </p:sp>
      <p:sp>
        <p:nvSpPr>
          <p:cNvPr id="16" name="Oval 15">
            <a:hlinkClick r:id="rId2" action="ppaction://hlinksldjump"/>
          </p:cNvPr>
          <p:cNvSpPr/>
          <p:nvPr/>
        </p:nvSpPr>
        <p:spPr>
          <a:xfrm>
            <a:off x="874570" y="1868227"/>
            <a:ext cx="3505799" cy="35057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3E9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4326566" y="2955077"/>
            <a:ext cx="25226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At school, I won’t touch my friends. </a:t>
            </a:r>
          </a:p>
          <a:p>
            <a:pPr algn="ctr"/>
            <a:r>
              <a:rPr lang="en-GB" sz="2000" dirty="0"/>
              <a:t>I won’t touch my teacher.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The rule is NO.</a:t>
            </a:r>
          </a:p>
          <a:p>
            <a:pPr algn="ctr"/>
            <a:endParaRPr lang="en-GB" dirty="0"/>
          </a:p>
        </p:txBody>
      </p:sp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25" y="1982926"/>
            <a:ext cx="1642291" cy="3158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26" y="2955077"/>
            <a:ext cx="1219253" cy="12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3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180D27B9-5640-447B-B5C0-DD73573B2821}" vid="{310EF2B5-F8B8-4941-8818-76ED4D5D30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1299</TotalTime>
  <Words>680</Words>
  <Application>Microsoft Office PowerPoint</Application>
  <PresentationFormat>On-screen Show (4:3)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Twinkl</vt:lpstr>
      <vt:lpstr>Calibri</vt:lpstr>
      <vt:lpstr>Office Theme</vt:lpstr>
      <vt:lpstr>PowerPoint Presentation</vt:lpstr>
      <vt:lpstr>Keeping My Hands to Myself</vt:lpstr>
      <vt:lpstr>Keeping My Hands to Myself</vt:lpstr>
      <vt:lpstr>Who Can I Touch?</vt:lpstr>
      <vt:lpstr>Who Can I Touch?</vt:lpstr>
      <vt:lpstr>What Happens If I Touch Others?</vt:lpstr>
      <vt:lpstr>Your Turn</vt:lpstr>
      <vt:lpstr>Your Turn</vt:lpstr>
      <vt:lpstr>What Should I Do?</vt:lpstr>
      <vt:lpstr>What Should I Do?</vt:lpstr>
      <vt:lpstr>What Can I Do?</vt:lpstr>
      <vt:lpstr>Keeping My Hands to Myself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Olivia Devon Homar</dc:creator>
  <cp:lastModifiedBy>ammu unni</cp:lastModifiedBy>
  <cp:revision>145</cp:revision>
  <dcterms:created xsi:type="dcterms:W3CDTF">2019-04-01T09:00:49Z</dcterms:created>
  <dcterms:modified xsi:type="dcterms:W3CDTF">2022-12-07T16:50:55Z</dcterms:modified>
</cp:coreProperties>
</file>